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5" r:id="rId5"/>
    <p:sldId id="262" r:id="rId6"/>
    <p:sldId id="259" r:id="rId7"/>
    <p:sldId id="270" r:id="rId8"/>
    <p:sldId id="274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B793-6E9E-40D8-95CE-D3C590DF164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BECD-129F-4847-B0D8-135AB120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Ячейка НИЯУ МИФИ Ядерного общества России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29924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численности ячейки: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декабрь 2012 года – 50 членов + 7 рекомендованных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декабрь 2013 года – 55 членов + 8 рекомендованных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декабрь 2014 года – 61 член + 13  рекомендованных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941168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Механизмы привлечения студентов и сотрудников НИЯУ МИФИ в ЯОР?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Мероприятия ЯОР в 2014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18820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Научная конференция, посвященная 25-летию ЯОР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(апрель 2014, Москва)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Торжественные мероприятия, посвященные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60-летию Атомной энергетики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(июнь 2014, Москва-Обнинск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XIX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ежегодная конференция МО ЯОР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(октябрь 2014, Санкт-Петербург)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Расширенное заседание Центрального правления ЯОР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(декабрь 2014, Москва)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733256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Механизмы вовлечения членов ЯОР НИЯУ МИФИ в мероприятия  ЯОР?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Мероприятия ЯОР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НИЯУ МИФИ 2014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703417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Вторая Всероссийская студенческая олимпиада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ВСО «Ядерные физика и технологии»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(апрель 2014)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Третий конкурс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«Лучший лектор Ядерного лектория»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(ноябрь 2014) 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Волонтерство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организация и проведение: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Отраслевая международная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конфернеция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«АТОМЭКСПО 2014»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(июнь 2014, Москва)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Отраслевой научной конференции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«АТОМТЕХ2014.электрофизика»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(ноябрь 2014, Москва)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949280"/>
            <a:ext cx="5868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Какие мероприятия считать мероприятиями  ячейки ЯОР?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355" y="188640"/>
            <a:ext cx="6452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ВСО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Ядерной физике и технологиям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700808"/>
          <a:ext cx="5184576" cy="147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Делов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Максим Игоревич</a:t>
                      </a:r>
                      <a:endParaRPr lang="ru-RU" sz="1400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НИЯУ МИФИ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место</a:t>
                      </a:r>
                      <a:endParaRPr lang="ru-RU" sz="1400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Жевак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Евгения Александровна 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УрФУ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им. Б. Н. Ельцина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место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Игнатов Евгений Дмитриевич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НГТУ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им. Р.Е. Алексеева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место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717032"/>
          <a:ext cx="4064000" cy="270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НИЯУ МИФИ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место</a:t>
                      </a:r>
                      <a:endParaRPr lang="ru-RU" sz="1400" b="1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МГТУ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Н. Э. Баумана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место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УрФУ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Б. Н. Ельцина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место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НГТУ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Р.Е. Алексеева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Лауреат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Лауреат</a:t>
                      </a: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ИГЭУ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В. И. Ленина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Лауреат</a:t>
                      </a: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268760"/>
            <a:ext cx="17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Личный зачет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284984"/>
            <a:ext cx="219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Командный зачет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_0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268760"/>
            <a:ext cx="2839200" cy="1887766"/>
          </a:xfrm>
          <a:prstGeom prst="rect">
            <a:avLst/>
          </a:prstGeom>
        </p:spPr>
      </p:pic>
      <p:pic>
        <p:nvPicPr>
          <p:cNvPr id="8" name="Рисунок 7" descr="DSC_0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068960"/>
            <a:ext cx="2924101" cy="1944216"/>
          </a:xfrm>
          <a:prstGeom prst="rect">
            <a:avLst/>
          </a:prstGeom>
        </p:spPr>
      </p:pic>
      <p:pic>
        <p:nvPicPr>
          <p:cNvPr id="9" name="Рисунок 8" descr="DSC_0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876" y="4797152"/>
            <a:ext cx="2772596" cy="184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0688" y="1300181"/>
            <a:ext cx="6848157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радиофобии среди населения Москвы;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Информирование об истории развития ядерных технологий;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Информирование о вузах, готовящих в ядерную отрасль;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Информирование о НИИ и предприятиях Москвы,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входящих в ядерную отрасль России.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4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«Ядерного лектория»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717032"/>
            <a:ext cx="728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Примерные названия лекций для школьников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9-11 классов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3088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Радиация вокруг нас</a:t>
            </a:r>
          </a:p>
          <a:p>
            <a:r>
              <a:rPr lang="ru-RU" dirty="0" smtClean="0"/>
              <a:t>Атомная энергетика России </a:t>
            </a:r>
          </a:p>
          <a:p>
            <a:r>
              <a:rPr lang="ru-RU" dirty="0" smtClean="0"/>
              <a:t>Мировая атомная энергетика</a:t>
            </a:r>
          </a:p>
          <a:p>
            <a:r>
              <a:rPr lang="ru-RU" dirty="0" smtClean="0"/>
              <a:t>Ядерные технологии России</a:t>
            </a:r>
          </a:p>
          <a:p>
            <a:r>
              <a:rPr lang="ru-RU" dirty="0" smtClean="0"/>
              <a:t>Ядерная медицина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797152"/>
            <a:ext cx="3714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Ядерные реакции на Солнце</a:t>
            </a:r>
          </a:p>
          <a:p>
            <a:r>
              <a:rPr lang="ru-RU" dirty="0" smtClean="0"/>
              <a:t>Космос и ядерная энергия</a:t>
            </a:r>
          </a:p>
          <a:p>
            <a:r>
              <a:rPr lang="ru-RU" dirty="0" smtClean="0"/>
              <a:t>Радиационные технологии России</a:t>
            </a:r>
          </a:p>
          <a:p>
            <a:r>
              <a:rPr lang="ru-RU" dirty="0" smtClean="0"/>
              <a:t>Современные ядерные реакторы</a:t>
            </a:r>
          </a:p>
          <a:p>
            <a:r>
              <a:rPr lang="ru-RU" dirty="0" smtClean="0"/>
              <a:t>История освоения ядерной энергии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7191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2012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лектор-студент Ядерного лектория»</a:t>
            </a:r>
          </a:p>
        </p:txBody>
      </p:sp>
      <p:pic>
        <p:nvPicPr>
          <p:cNvPr id="3" name="Picture 2" descr="C:\Users\MATihomirova\Desktop\Фото ЯЛ 14.11.12\Участники и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84168" y="4653136"/>
            <a:ext cx="26019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Финал конкурса</a:t>
            </a:r>
          </a:p>
          <a:p>
            <a:r>
              <a:rPr lang="ru-RU" b="1" dirty="0">
                <a:solidFill>
                  <a:srgbClr val="0033CC"/>
                </a:solidFill>
              </a:rPr>
              <a:t>14 ноября 2012 А-100</a:t>
            </a:r>
          </a:p>
          <a:p>
            <a:endParaRPr lang="ru-RU" b="1" dirty="0">
              <a:solidFill>
                <a:srgbClr val="0033CC"/>
              </a:solidFill>
            </a:endParaRPr>
          </a:p>
          <a:p>
            <a:r>
              <a:rPr lang="ru-RU" b="1" dirty="0">
                <a:solidFill>
                  <a:srgbClr val="0033CC"/>
                </a:solidFill>
              </a:rPr>
              <a:t>8 – участников</a:t>
            </a:r>
          </a:p>
          <a:p>
            <a:r>
              <a:rPr lang="ru-RU" b="1" dirty="0">
                <a:solidFill>
                  <a:srgbClr val="0033CC"/>
                </a:solidFill>
              </a:rPr>
              <a:t>80 - зрителей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844824"/>
          <a:ext cx="4824536" cy="4005263"/>
        </p:xfrm>
        <a:graphic>
          <a:graphicData uri="http://schemas.openxmlformats.org/drawingml/2006/table">
            <a:tbl>
              <a:tblPr/>
              <a:tblGrid>
                <a:gridCol w="2403659"/>
                <a:gridCol w="2420877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Стручалин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Павел Геннадьевич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«Космические ядерные энергетические и двигательные установки»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Гордеев Станислав Сергеевич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«Ядерный щит России»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Дробышев Юрий Юрьевич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«Ядерная энергетика мира»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Гамцелидзе Илья Давидович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«Ядерная медицина»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Скоморохов Никита Александрович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«Атомная энергетика России»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Киреева Дания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Раисовна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«Атомный флот России»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Григорьев Алексей Павлович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«Перспективные направления развития современных ЯЭУ»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Коновалов Михаил Александрович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«Аварии на ядерных реакторах»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9632" y="404664"/>
            <a:ext cx="63283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лектор-студент Ядерного лектория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Ядерным обществом России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824" y="6093296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Финал </a:t>
            </a:r>
            <a:r>
              <a:rPr lang="ru-RU" b="1" dirty="0" smtClean="0">
                <a:solidFill>
                  <a:srgbClr val="0033CC"/>
                </a:solidFill>
              </a:rPr>
              <a:t>конкурса 28 </a:t>
            </a:r>
            <a:r>
              <a:rPr lang="ru-RU" b="1" dirty="0">
                <a:solidFill>
                  <a:srgbClr val="0033CC"/>
                </a:solidFill>
              </a:rPr>
              <a:t>ноября </a:t>
            </a:r>
            <a:r>
              <a:rPr lang="ru-RU" b="1" dirty="0" smtClean="0">
                <a:solidFill>
                  <a:srgbClr val="0033CC"/>
                </a:solidFill>
              </a:rPr>
              <a:t>2013 Г-404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8 </a:t>
            </a:r>
            <a:r>
              <a:rPr lang="ru-RU" b="1" dirty="0">
                <a:solidFill>
                  <a:srgbClr val="0033CC"/>
                </a:solidFill>
              </a:rPr>
              <a:t>– </a:t>
            </a:r>
            <a:r>
              <a:rPr lang="ru-RU" b="1" dirty="0" smtClean="0">
                <a:solidFill>
                  <a:srgbClr val="0033CC"/>
                </a:solidFill>
              </a:rPr>
              <a:t>участников  100 </a:t>
            </a:r>
            <a:r>
              <a:rPr lang="ru-RU" b="1" dirty="0">
                <a:solidFill>
                  <a:srgbClr val="0033CC"/>
                </a:solidFill>
              </a:rPr>
              <a:t>- зрителей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844824"/>
          <a:ext cx="5184576" cy="4112130"/>
        </p:xfrm>
        <a:graphic>
          <a:graphicData uri="http://schemas.openxmlformats.org/drawingml/2006/table">
            <a:tbl>
              <a:tblPr/>
              <a:tblGrid>
                <a:gridCol w="2448272"/>
                <a:gridCol w="2736304"/>
              </a:tblGrid>
              <a:tr h="696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Карпенко Татьяна Валерьевна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Энергетическая эволюция будущего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Ковалев Андрей Олегович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Ядерная медицина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Кривошеин Иван Николаевич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Ядерное оружие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Пузырёв</a:t>
                      </a: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Андрей Олегович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Атомный ледокольный флот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Смирнов Антон Дмитриевич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Радиологическое оружие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Тимаев Дмитрий Александрович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энергии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Щербинин Алексей Алексеевич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Источники энергии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Яппаров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Ринат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Шавкатович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Проблема выбора конструкционных материалов активной зоны ядерного реактора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DSC_0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3164099" cy="2103789"/>
          </a:xfrm>
          <a:prstGeom prst="rect">
            <a:avLst/>
          </a:prstGeom>
        </p:spPr>
      </p:pic>
      <p:pic>
        <p:nvPicPr>
          <p:cNvPr id="7" name="Рисунок 6" descr="K:\SharedFolder\Dropbox\НИЯУ МИФИ\Имена\Тихомиров Георгий Валентинович\2013.10.06. Конкурс Лучший лектор\Фото\Отфильтрованные\OK_DSC_05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464886" cy="19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1923" y="192228"/>
            <a:ext cx="63283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лектор-студент Ядерного лектория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Ядерным обществом России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5936" y="6093296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Финал </a:t>
            </a:r>
            <a:r>
              <a:rPr lang="ru-RU" b="1" dirty="0" smtClean="0">
                <a:solidFill>
                  <a:srgbClr val="0033CC"/>
                </a:solidFill>
              </a:rPr>
              <a:t>конкурса 19 </a:t>
            </a:r>
            <a:r>
              <a:rPr lang="ru-RU" b="1" dirty="0">
                <a:solidFill>
                  <a:srgbClr val="0033CC"/>
                </a:solidFill>
              </a:rPr>
              <a:t>ноября </a:t>
            </a:r>
            <a:r>
              <a:rPr lang="ru-RU" b="1" dirty="0" smtClean="0">
                <a:solidFill>
                  <a:srgbClr val="0033CC"/>
                </a:solidFill>
              </a:rPr>
              <a:t>2014 Г-404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10 </a:t>
            </a:r>
            <a:r>
              <a:rPr lang="ru-RU" b="1" dirty="0">
                <a:solidFill>
                  <a:srgbClr val="0033CC"/>
                </a:solidFill>
              </a:rPr>
              <a:t>– </a:t>
            </a:r>
            <a:r>
              <a:rPr lang="ru-RU" b="1" dirty="0" smtClean="0">
                <a:solidFill>
                  <a:srgbClr val="0033CC"/>
                </a:solidFill>
              </a:rPr>
              <a:t>участников  80 </a:t>
            </a:r>
            <a:r>
              <a:rPr lang="ru-RU" b="1" dirty="0">
                <a:solidFill>
                  <a:srgbClr val="0033CC"/>
                </a:solidFill>
              </a:rPr>
              <a:t>- зрителей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556792"/>
          <a:ext cx="5544616" cy="4367304"/>
        </p:xfrm>
        <a:graphic>
          <a:graphicData uri="http://schemas.openxmlformats.org/drawingml/2006/table">
            <a:tbl>
              <a:tblPr/>
              <a:tblGrid>
                <a:gridCol w="2232248"/>
                <a:gridCol w="3312368"/>
              </a:tblGrid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Богданова Екатерина Владимировна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Энергия будущего: термоядерный реактор.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Комаров Егор Владимирович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"Прорыв"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Кузнецов Александр Николаевич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Экология в ядерной энергетике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Кузьменков Дмитрий Михайлович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Применение ядерных реакторов на космических аппаратах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Куликов Иван Сергеевич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Нейтронный детектор для обнаружения и идентификации радиоактивных и делящихся материалов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Либеровский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Никита Юрьевич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Авария на Чернобыльской АЭС и проблемы при ликвидации ее последствий.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Муштаков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Димитрий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Николаевич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Нейтрон-захватная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терапия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Прошкина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Екатерина Ярославна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Радиационная безопасность, радиофобия.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Степанов Василий Вячеславович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Ядерная медицина в современном мире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Ханбиков Ильдар Наилевич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 одного реактора. ВВЭР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_MG_8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772816"/>
            <a:ext cx="2951820" cy="1967880"/>
          </a:xfrm>
          <a:prstGeom prst="rect">
            <a:avLst/>
          </a:prstGeom>
        </p:spPr>
      </p:pic>
      <p:pic>
        <p:nvPicPr>
          <p:cNvPr id="9" name="Рисунок 8" descr="_MG_8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933056"/>
            <a:ext cx="291632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5640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НАСТУПАЮЩИМ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НОВЫМ ГОДОМ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creativenails.ru/wp-content/uploads/2013/08/%D0%9F%D0%BE%D0%B4%D0%B0%D1%80%D0%BE%D0%BA-%D0%B2%D1%81%D0%B5%D0%B3%D0%B4%D0%B0-%D0%B8%D0%BC%D0%B5%D0%B5%D1%82-%D1%81%D0%BC%D1%8B%D1%81%D0%BB-2-72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858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638</Words>
  <Application>Microsoft Office PowerPoint</Application>
  <PresentationFormat>Экран (4:3)</PresentationFormat>
  <Paragraphs>161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GVTikhomirov</dc:creator>
  <cp:lastModifiedBy>User</cp:lastModifiedBy>
  <cp:revision>21</cp:revision>
  <dcterms:created xsi:type="dcterms:W3CDTF">2013-10-05T11:37:23Z</dcterms:created>
  <dcterms:modified xsi:type="dcterms:W3CDTF">2014-12-24T13:38:58Z</dcterms:modified>
</cp:coreProperties>
</file>